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AFEB1ECA-2CD7-47DF-8C37-67E50610108D}" type="slidenum">
              <a:rPr lang="en-GB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Upload test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3200">
                <a:latin typeface="Arial"/>
              </a:rPr>
              <a:t>Does PPTX upload work?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